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32404050"/>
  <p:notesSz cx="6858000" cy="9144000"/>
  <p:defaultTextStyle>
    <a:defPPr>
      <a:defRPr lang="fr-FR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C87"/>
    <a:srgbClr val="090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2674" y="48"/>
      </p:cViewPr>
      <p:guideLst>
        <p:guide orient="horz" pos="10206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20203" y="10066265"/>
            <a:ext cx="18362295" cy="6945867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40405" y="18362295"/>
            <a:ext cx="1512189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61957" y="1297670"/>
            <a:ext cx="4860608" cy="27648454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0135" y="1297670"/>
            <a:ext cx="14221778" cy="2764845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6465" y="20822604"/>
            <a:ext cx="18362295" cy="6435804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6465" y="13734223"/>
            <a:ext cx="18362295" cy="7088382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0135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1372" y="7560950"/>
            <a:ext cx="9541193" cy="21385174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7" y="7253408"/>
            <a:ext cx="9544944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80137" y="10276283"/>
            <a:ext cx="9544944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3874" y="7253408"/>
            <a:ext cx="9548693" cy="3022875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3874" y="10276283"/>
            <a:ext cx="9548693" cy="18669836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137" y="1290163"/>
            <a:ext cx="7107140" cy="5490686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6056" y="1290164"/>
            <a:ext cx="12076511" cy="27655960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80137" y="6780850"/>
            <a:ext cx="7107140" cy="22165274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280" y="22682837"/>
            <a:ext cx="12961620" cy="267783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280" y="2895361"/>
            <a:ext cx="12961620" cy="1944243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280" y="25360675"/>
            <a:ext cx="12961620" cy="3802972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80135" y="1297665"/>
            <a:ext cx="19442430" cy="5400675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80135" y="7560950"/>
            <a:ext cx="19442430" cy="21385174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801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784C-A65C-4FD6-A236-9825C771FCF5}" type="datetimeFigureOut">
              <a:rPr lang="fr-FR" smtClean="0"/>
              <a:t>29/09/2024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380923" y="30033758"/>
            <a:ext cx="6840855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5481935" y="30033758"/>
            <a:ext cx="5040630" cy="172521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5925-69A7-4056-9E8F-0EAFF5845DD1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0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0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0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48222" y="5112793"/>
            <a:ext cx="18954382" cy="406919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>
              <a:lnSpc>
                <a:spcPct val="125000"/>
              </a:lnSpc>
              <a:spcBef>
                <a:spcPts val="4025"/>
              </a:spcBef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 Paper Format</a:t>
            </a:r>
          </a:p>
          <a:p>
            <a:pPr algn="ctr" defTabSz="54396">
              <a:lnSpc>
                <a:spcPct val="150000"/>
              </a:lnSpc>
              <a:spcBef>
                <a:spcPts val="2400"/>
              </a:spcBef>
              <a:spcAft>
                <a:spcPts val="1100"/>
              </a:spcAft>
              <a:defRPr/>
            </a:pP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Name Author1</a:t>
            </a:r>
            <a:r>
              <a:rPr lang="en-US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Name Author2</a:t>
            </a:r>
            <a:r>
              <a:rPr lang="en-US" sz="4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fr-FR" sz="4800" b="1" baseline="300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chemeClr val="tx1"/>
                </a:solidFill>
                <a:latin typeface="Arial"/>
                <a:cs typeface="Arial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Affiliation and mailing address of Author 1</a:t>
            </a:r>
            <a:endParaRPr lang="fr-FR" sz="28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baseline="300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 Affiliation and mailing address of Author 2</a:t>
            </a:r>
            <a:endParaRPr lang="fr-FR" sz="28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50103" y="9793313"/>
            <a:ext cx="8326099" cy="6453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Abstract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instructions in this document are guidelines for preparing a POSTER for submission to JSI’2024. This document can be used as a Power Point template.</a:t>
            </a:r>
            <a:endParaRPr lang="fr-FR" sz="2800" dirty="0"/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b="1" dirty="0">
                <a:solidFill>
                  <a:schemeClr val="tx1"/>
                </a:solidFill>
                <a:latin typeface="Arial"/>
                <a:cs typeface="Arial"/>
              </a:rPr>
              <a:t>The size of the poster is 60 cm by 90 cm</a:t>
            </a:r>
            <a:endParaRPr lang="fr-FR" sz="2800" dirty="0"/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Title : Arial 32 ; Bold</a:t>
            </a:r>
            <a:endParaRPr lang="fr-FR" sz="2800" dirty="0"/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subtitles : in italic, Arial 26 ; Bold</a:t>
            </a:r>
            <a:endParaRPr lang="fr-FR" sz="2800" dirty="0"/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Paragraph text: Arial 24</a:t>
            </a: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71534" y="17202157"/>
            <a:ext cx="8326099" cy="142798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1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Tables and figures must be presented according to the following models. You must specify the number and the title.</a:t>
            </a: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801350" y="9855930"/>
            <a:ext cx="9501254" cy="1507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Title</a:t>
            </a:r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2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Mention here your:</a:t>
            </a: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 - results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 - Discussions</a:t>
            </a: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801350" y="25505717"/>
            <a:ext cx="9501254" cy="59625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08610" tIns="154305" rIns="308610" bIns="154305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Conclusion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Mention here your:</a:t>
            </a: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 - Conclusion </a:t>
            </a:r>
          </a:p>
          <a:p>
            <a:pPr algn="just">
              <a:lnSpc>
                <a:spcPct val="114000"/>
              </a:lnSpc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 - next works</a:t>
            </a: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>
              <a:lnSpc>
                <a:spcPct val="114000"/>
              </a:lnSpc>
            </a:pPr>
            <a:endParaRPr lang="fr-FR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3078" t="27303" r="14319" b="9401"/>
          <a:stretch>
            <a:fillRect/>
          </a:stretch>
        </p:blipFill>
        <p:spPr bwMode="auto">
          <a:xfrm>
            <a:off x="1689182" y="25485332"/>
            <a:ext cx="7690802" cy="44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à coins arrondis 19"/>
          <p:cNvSpPr/>
          <p:nvPr/>
        </p:nvSpPr>
        <p:spPr>
          <a:xfrm>
            <a:off x="3464583" y="24560271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51648"/>
              </p:ext>
            </p:extLst>
          </p:nvPr>
        </p:nvGraphicFramePr>
        <p:xfrm>
          <a:off x="1728724" y="21085485"/>
          <a:ext cx="7786743" cy="23972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43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Model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P</a:t>
                      </a:r>
                      <a:r>
                        <a:rPr lang="en-US" sz="2400" baseline="-25000" dirty="0" err="1"/>
                        <a:t>n</a:t>
                      </a:r>
                      <a:r>
                        <a:rPr lang="en-US" sz="2400" dirty="0"/>
                        <a:t> [W]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Ø [m]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d</a:t>
                      </a:r>
                      <a:r>
                        <a:rPr lang="en-US" sz="2400" dirty="0"/>
                        <a:t> 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n</a:t>
                      </a:r>
                      <a:r>
                        <a:rPr lang="en-US" sz="2400" dirty="0"/>
                        <a:t> 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V</a:t>
                      </a:r>
                      <a:r>
                        <a:rPr lang="en-US" sz="2400" baseline="-25000" dirty="0" err="1"/>
                        <a:t>c</a:t>
                      </a:r>
                      <a:r>
                        <a:rPr lang="en-US" sz="2400" dirty="0"/>
                        <a:t>[m/s]</a:t>
                      </a:r>
                      <a:endParaRPr lang="fr-FR" sz="24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C1: Cyclone 1kW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1000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2,7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2,5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9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sky: Skystream 3.7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1800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3,72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2,5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9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25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C3: Cyclone 3kW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3000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4,5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2,5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/>
                        <a:t>10</a:t>
                      </a:r>
                      <a:endParaRPr lang="fr-FR" sz="24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15</a:t>
                      </a:r>
                      <a:endParaRPr lang="fr-FR" sz="24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à coins arrondis 22"/>
          <p:cNvSpPr/>
          <p:nvPr/>
        </p:nvSpPr>
        <p:spPr>
          <a:xfrm>
            <a:off x="3464583" y="20162465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Table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1390" y="13423609"/>
            <a:ext cx="8700641" cy="53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à coins arrondis 25"/>
          <p:cNvSpPr/>
          <p:nvPr/>
        </p:nvSpPr>
        <p:spPr>
          <a:xfrm>
            <a:off x="13579564" y="12859386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7096" y="19378208"/>
            <a:ext cx="8424936" cy="546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à coins arrondis 27"/>
          <p:cNvSpPr/>
          <p:nvPr/>
        </p:nvSpPr>
        <p:spPr>
          <a:xfrm>
            <a:off x="13587432" y="18786628"/>
            <a:ext cx="4140000" cy="6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5430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0861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46291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61722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77152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2583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080135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2344400" algn="l" defTabSz="3086100" rtl="0" eaLnBrk="1" latinLnBrk="0" hangingPunct="1">
              <a:defRPr sz="6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 figure format</a:t>
            </a:r>
            <a:endParaRPr lang="fr-FR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A close up of text&#10;&#10;Description automatically generated">
            <a:extLst>
              <a:ext uri="{FF2B5EF4-FFF2-40B4-BE49-F238E27FC236}">
                <a16:creationId xmlns:a16="http://schemas.microsoft.com/office/drawing/2014/main" id="{D6AF4734-B525-9EE9-7F24-D152F4259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2" y="584845"/>
            <a:ext cx="18954382" cy="40691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198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Thème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ahmed ketata</cp:lastModifiedBy>
  <cp:revision>18</cp:revision>
  <dcterms:created xsi:type="dcterms:W3CDTF">2020-09-11T16:34:21Z</dcterms:created>
  <dcterms:modified xsi:type="dcterms:W3CDTF">2024-09-29T07:57:58Z</dcterms:modified>
</cp:coreProperties>
</file>